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91FD-CC79-47F5-9F31-674381A972D5}" type="datetimeFigureOut">
              <a:rPr lang="en-GB" smtClean="0"/>
              <a:pPr/>
              <a:t>10/10/2014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B63980D2-58BD-4DCD-B4AD-CF66874D2DF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Green_bull's_eye_level_(level)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804248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Ways of ensuring something is level</a:t>
            </a:r>
            <a:endParaRPr lang="en-US" sz="4400" dirty="0"/>
          </a:p>
        </p:txBody>
      </p:sp>
      <p:grpSp>
        <p:nvGrpSpPr>
          <p:cNvPr id="3" name="Group 10"/>
          <p:cNvGrpSpPr/>
          <p:nvPr/>
        </p:nvGrpSpPr>
        <p:grpSpPr>
          <a:xfrm>
            <a:off x="611560" y="1772816"/>
            <a:ext cx="2976664" cy="2274332"/>
            <a:chOff x="1524000" y="1600200"/>
            <a:chExt cx="2976664" cy="22743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600200"/>
              <a:ext cx="2976664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676400" y="3505200"/>
              <a:ext cx="1672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Leveling Tube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4725144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transparent tube that is filled with water. The water at the two ends will always be level. 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1440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5292080" y="1700808"/>
            <a:ext cx="3467100" cy="2960132"/>
            <a:chOff x="5257800" y="1219200"/>
            <a:chExt cx="3467100" cy="2960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1219200"/>
              <a:ext cx="2400300" cy="1219200"/>
            </a:xfrm>
            <a:prstGeom prst="rect">
              <a:avLst/>
            </a:prstGeom>
            <a:noFill/>
          </p:spPr>
        </p:pic>
        <p:pic>
          <p:nvPicPr>
            <p:cNvPr id="1032" name="Picture 8" descr="http://upload.wikimedia.org/wikipedia/commons/thumb/e/eb/Green_bull%27s_eye_level_%28level%29.jpg/220px-Green_bull%27s_eye_level_%28level%29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9400" y="2286000"/>
              <a:ext cx="2095500" cy="140017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257800" y="38100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Spirit Level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48064" y="4725144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 incompletely filled with a liquid-normally an alcohol as it has more favorable properties.  When it is level the bubble will appear in the center.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 us return to the lesson plan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Leveling Tube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4495800" y="609600"/>
            <a:ext cx="4191000" cy="4495798"/>
            <a:chOff x="6172200" y="2971800"/>
            <a:chExt cx="2769326" cy="3124199"/>
          </a:xfrm>
        </p:grpSpPr>
        <p:sp>
          <p:nvSpPr>
            <p:cNvPr id="10" name="Block Arc 9"/>
            <p:cNvSpPr/>
            <p:nvPr/>
          </p:nvSpPr>
          <p:spPr>
            <a:xfrm rot="10800000">
              <a:off x="6172200" y="3505199"/>
              <a:ext cx="2769326" cy="2590800"/>
            </a:xfrm>
            <a:prstGeom prst="blockArc">
              <a:avLst>
                <a:gd name="adj1" fmla="val 10553345"/>
                <a:gd name="adj2" fmla="val 509231"/>
                <a:gd name="adj3" fmla="val 11946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4191000"/>
              <a:ext cx="33092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39418" y="2971800"/>
              <a:ext cx="302108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29600" y="1981200"/>
            <a:ext cx="457200" cy="1219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95800" y="2362200"/>
            <a:ext cx="533400" cy="122663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3"/>
          <p:cNvGrpSpPr/>
          <p:nvPr/>
        </p:nvGrpSpPr>
        <p:grpSpPr>
          <a:xfrm>
            <a:off x="4876800" y="1950720"/>
            <a:ext cx="3810000" cy="1632267"/>
            <a:chOff x="4876800" y="1950720"/>
            <a:chExt cx="3810000" cy="1632267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061348" y="2785542"/>
              <a:ext cx="1593303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76800" y="3581241"/>
              <a:ext cx="3657600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10200" y="1950720"/>
              <a:ext cx="3276600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own Arrow 28"/>
          <p:cNvSpPr/>
          <p:nvPr/>
        </p:nvSpPr>
        <p:spPr>
          <a:xfrm>
            <a:off x="8305800" y="2438400"/>
            <a:ext cx="381000" cy="6096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4572000" y="2895600"/>
            <a:ext cx="381000" cy="609600"/>
          </a:xfrm>
          <a:prstGeom prst="downArrow">
            <a:avLst>
              <a:gd name="adj1" fmla="val 50000"/>
              <a:gd name="adj2" fmla="val 558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9552" y="4437112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water will flow from the high end to the lower end until it is at equal levels thus have a constant pressure throughout</a:t>
            </a:r>
            <a:endParaRPr lang="en-US" dirty="0"/>
          </a:p>
        </p:txBody>
      </p:sp>
      <p:grpSp>
        <p:nvGrpSpPr>
          <p:cNvPr id="5" name="Group 33"/>
          <p:cNvGrpSpPr/>
          <p:nvPr/>
        </p:nvGrpSpPr>
        <p:grpSpPr>
          <a:xfrm>
            <a:off x="971600" y="1268760"/>
            <a:ext cx="7010400" cy="2620328"/>
            <a:chOff x="1066800" y="457200"/>
            <a:chExt cx="7010400" cy="2620328"/>
          </a:xfrm>
        </p:grpSpPr>
        <p:sp>
          <p:nvSpPr>
            <p:cNvPr id="14" name="TextBox 13"/>
            <p:cNvSpPr txBox="1"/>
            <p:nvPr/>
          </p:nvSpPr>
          <p:spPr>
            <a:xfrm>
              <a:off x="1066800" y="1600200"/>
              <a:ext cx="2743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a tube is open to air at both sides, the water in the tube will flow until it is has a constant pressure throughout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1000" y="1447800"/>
              <a:ext cx="12192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Atmospheric Pressure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8000" y="457200"/>
              <a:ext cx="12192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Atmospheric Pressure</a:t>
              </a:r>
              <a:endParaRPr lang="en-US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934200" y="2120592"/>
            <a:ext cx="1219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Pressure due to water = density x gravity x change in height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3124200"/>
            <a:ext cx="32766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9" grpId="0" animBg="1"/>
      <p:bldP spid="29" grpId="1" animBg="1"/>
      <p:bldP spid="30" grpId="0" animBg="1"/>
      <p:bldP spid="30" grpId="1" animBg="1"/>
      <p:bldP spid="26" grpId="0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WHRecovery\My Documents\EWB FROM LUMSDES\EWB\Presentations\Maps &amp; Surveying\DSC03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867400" cy="4400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4176464" cy="1143000"/>
          </a:xfrm>
        </p:spPr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pic>
        <p:nvPicPr>
          <p:cNvPr id="1026" name="Picture 2" descr="C:\Documents and Settings\MWHRecovery\My Documents\EWB FROM LUMSDES\EWB\Presentations\Maps &amp; Surveying\DSC03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352800" cy="4470400"/>
          </a:xfrm>
          <a:prstGeom prst="rect">
            <a:avLst/>
          </a:prstGeom>
          <a:noFill/>
        </p:spPr>
      </p:pic>
      <p:pic>
        <p:nvPicPr>
          <p:cNvPr id="1029" name="Picture 5" descr="C:\Documents and Settings\MWHRecovery\My Documents\EWB FROM LUMSDES\EWB\Presentations\Maps &amp; Surveying\DSC03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240030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5029200"/>
            <a:ext cx="291618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 this bamboo post level?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638800"/>
            <a:ext cx="516038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students are using a leveling tube to find out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533400" y="3810000"/>
            <a:ext cx="2362200" cy="902732"/>
            <a:chOff x="533400" y="3810000"/>
            <a:chExt cx="2362200" cy="90273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752600" y="3810000"/>
              <a:ext cx="1143000" cy="5334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" y="4343400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858000" y="2362200"/>
            <a:ext cx="1620957" cy="1674026"/>
            <a:chOff x="6858000" y="2362200"/>
            <a:chExt cx="1620957" cy="1674026"/>
          </a:xfrm>
        </p:grpSpPr>
        <p:sp>
          <p:nvSpPr>
            <p:cNvPr id="15" name="TextBox 14"/>
            <p:cNvSpPr txBox="1"/>
            <p:nvPr/>
          </p:nvSpPr>
          <p:spPr>
            <a:xfrm>
              <a:off x="6858000" y="3666894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7200900" y="2857500"/>
              <a:ext cx="1295400" cy="3048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57600" y="6172200"/>
            <a:ext cx="236475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No, they are not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WHRecovery\My Documents\EWB FROM LUMSDES\EWB\Presentations\Maps &amp; Surveying\DSC03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867400" cy="4400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4104456" cy="1143000"/>
          </a:xfrm>
        </p:spPr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pic>
        <p:nvPicPr>
          <p:cNvPr id="1026" name="Picture 2" descr="C:\Documents and Settings\MWHRecovery\My Documents\EWB FROM LUMSDES\EWB\Presentations\Maps &amp; Surveying\DSC03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352800" cy="4470400"/>
          </a:xfrm>
          <a:prstGeom prst="rect">
            <a:avLst/>
          </a:prstGeom>
          <a:noFill/>
        </p:spPr>
      </p:pic>
      <p:pic>
        <p:nvPicPr>
          <p:cNvPr id="1029" name="Picture 5" descr="C:\Documents and Settings\MWHRecovery\My Documents\EWB FROM LUMSDES\EWB\Presentations\Maps &amp; Surveying\DSC03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838200"/>
            <a:ext cx="2400300" cy="3200400"/>
          </a:xfrm>
          <a:prstGeom prst="rect">
            <a:avLst/>
          </a:prstGeom>
          <a:noFill/>
        </p:spPr>
      </p:pic>
      <p:grpSp>
        <p:nvGrpSpPr>
          <p:cNvPr id="3" name="Group 13"/>
          <p:cNvGrpSpPr/>
          <p:nvPr/>
        </p:nvGrpSpPr>
        <p:grpSpPr>
          <a:xfrm>
            <a:off x="533400" y="3810000"/>
            <a:ext cx="2362200" cy="902732"/>
            <a:chOff x="533400" y="3810000"/>
            <a:chExt cx="2362200" cy="90273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752600" y="3810000"/>
              <a:ext cx="1143000" cy="5334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" y="4343400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858000" y="2362200"/>
            <a:ext cx="1620957" cy="1674026"/>
            <a:chOff x="6858000" y="2362200"/>
            <a:chExt cx="1620957" cy="1674026"/>
          </a:xfrm>
        </p:grpSpPr>
        <p:sp>
          <p:nvSpPr>
            <p:cNvPr id="15" name="TextBox 14"/>
            <p:cNvSpPr txBox="1"/>
            <p:nvPr/>
          </p:nvSpPr>
          <p:spPr>
            <a:xfrm>
              <a:off x="6858000" y="3666894"/>
              <a:ext cx="1620957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of water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7200900" y="2857500"/>
              <a:ext cx="1295400" cy="304800"/>
            </a:xfrm>
            <a:prstGeom prst="straightConnector1">
              <a:avLst/>
            </a:prstGeom>
            <a:ln w="349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57600" y="6172200"/>
            <a:ext cx="236475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No, they are not level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7192" y="5029200"/>
            <a:ext cx="436529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What will they need to do to make it level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8153400" y="24384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048000" y="37338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18" y="-91122"/>
            <a:ext cx="7498080" cy="1143000"/>
          </a:xfrm>
        </p:spPr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2123728" y="1772816"/>
            <a:ext cx="6261720" cy="5085184"/>
            <a:chOff x="2123728" y="1772816"/>
            <a:chExt cx="6261720" cy="508518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03848" y="5943600"/>
              <a:ext cx="5181600" cy="91440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23728" y="1772816"/>
              <a:ext cx="6237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 </a:t>
              </a:r>
              <a:r>
                <a:rPr lang="en-US" dirty="0" smtClean="0"/>
                <a:t>he lives on a slope he is unsure how he will make it level</a:t>
              </a:r>
              <a:endParaRPr lang="en-US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0" y="1484784"/>
            <a:ext cx="8748464" cy="4436368"/>
            <a:chOff x="1828800" y="990600"/>
            <a:chExt cx="6928614" cy="4724400"/>
          </a:xfrm>
        </p:grpSpPr>
        <p:grpSp>
          <p:nvGrpSpPr>
            <p:cNvPr id="8" name="Group 20"/>
            <p:cNvGrpSpPr/>
            <p:nvPr/>
          </p:nvGrpSpPr>
          <p:grpSpPr>
            <a:xfrm>
              <a:off x="1828800" y="2286000"/>
              <a:ext cx="1828800" cy="3429000"/>
              <a:chOff x="1828800" y="2286000"/>
              <a:chExt cx="1828800" cy="3429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28800" y="2971800"/>
                <a:ext cx="1828800" cy="2743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1828800" y="2286000"/>
                <a:ext cx="1828800" cy="685800"/>
              </a:xfrm>
              <a:prstGeom prst="triangle">
                <a:avLst>
                  <a:gd name="adj" fmla="val 54268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19400" y="3581400"/>
                <a:ext cx="609600" cy="762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81200" y="990600"/>
              <a:ext cx="6776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owner of this house wants to build a fence around his house</a:t>
              </a:r>
              <a:endParaRPr lang="en-US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1907704" y="2204864"/>
            <a:ext cx="6656040" cy="3779144"/>
            <a:chOff x="2749700" y="1901903"/>
            <a:chExt cx="6457827" cy="3917873"/>
          </a:xfrm>
        </p:grpSpPr>
        <p:sp>
          <p:nvSpPr>
            <p:cNvPr id="13" name="TextBox 12"/>
            <p:cNvSpPr txBox="1"/>
            <p:nvPr/>
          </p:nvSpPr>
          <p:spPr>
            <a:xfrm>
              <a:off x="2749700" y="1901903"/>
              <a:ext cx="6457827" cy="670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 is by himself so he cannot use the leveling tube the way the students just had</a:t>
              </a:r>
              <a:endParaRPr lang="en-US" dirty="0"/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600" y="4343400"/>
              <a:ext cx="788004" cy="147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1"/>
          <p:cNvGrpSpPr/>
          <p:nvPr/>
        </p:nvGrpSpPr>
        <p:grpSpPr>
          <a:xfrm>
            <a:off x="3491880" y="2996952"/>
            <a:ext cx="3200400" cy="3505200"/>
            <a:chOff x="4343400" y="2895600"/>
            <a:chExt cx="3200400" cy="3505200"/>
          </a:xfrm>
        </p:grpSpPr>
        <p:sp>
          <p:nvSpPr>
            <p:cNvPr id="15" name="Rectangle 14"/>
            <p:cNvSpPr/>
            <p:nvPr/>
          </p:nvSpPr>
          <p:spPr>
            <a:xfrm>
              <a:off x="4343400" y="289560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200" y="312420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91400" y="3429000"/>
              <a:ext cx="1524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70080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he use a leveling tube by himself?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755576" y="3200400"/>
            <a:ext cx="2597223" cy="3352800"/>
            <a:chOff x="1143000" y="2743200"/>
            <a:chExt cx="2209799" cy="3352800"/>
          </a:xfrm>
        </p:grpSpPr>
        <p:pic>
          <p:nvPicPr>
            <p:cNvPr id="39938" name="Picture 2" descr="cutting the hose for a water leve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2743200"/>
              <a:ext cx="1676400" cy="1676400"/>
            </a:xfrm>
            <a:prstGeom prst="rect">
              <a:avLst/>
            </a:prstGeom>
            <a:noFill/>
          </p:spPr>
        </p:pic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676400" y="4343400"/>
              <a:ext cx="685800" cy="533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43000" y="4895671"/>
              <a:ext cx="2209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Spilt the leveling tube, this will allow the tube to fit in the hole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03648" y="2492896"/>
            <a:ext cx="39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a hole in a bucket, smaller than that of the pipe</a:t>
            </a:r>
            <a:endParaRPr lang="en-US" dirty="0"/>
          </a:p>
        </p:txBody>
      </p:sp>
      <p:grpSp>
        <p:nvGrpSpPr>
          <p:cNvPr id="5" name="Group 17"/>
          <p:cNvGrpSpPr/>
          <p:nvPr/>
        </p:nvGrpSpPr>
        <p:grpSpPr>
          <a:xfrm>
            <a:off x="3563888" y="4797152"/>
            <a:ext cx="3528392" cy="1643410"/>
            <a:chOff x="3707160" y="4399384"/>
            <a:chExt cx="2209799" cy="1643410"/>
          </a:xfrm>
        </p:grpSpPr>
        <p:sp>
          <p:nvSpPr>
            <p:cNvPr id="14" name="TextBox 13"/>
            <p:cNvSpPr txBox="1"/>
            <p:nvPr/>
          </p:nvSpPr>
          <p:spPr>
            <a:xfrm>
              <a:off x="3707160" y="5119464"/>
              <a:ext cx="2209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Put the pipe into the </a:t>
              </a:r>
              <a:r>
                <a:rPr lang="en-US" dirty="0" smtClean="0"/>
                <a:t>bucket and </a:t>
              </a:r>
              <a:endParaRPr lang="en-US" dirty="0" smtClean="0"/>
            </a:p>
            <a:p>
              <a:r>
                <a:rPr lang="en-US" dirty="0" smtClean="0"/>
                <a:t>Pull </a:t>
              </a:r>
              <a:r>
                <a:rPr lang="en-US" dirty="0" smtClean="0"/>
                <a:t>until tight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113041" y="4399384"/>
              <a:ext cx="135295" cy="6858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6"/>
          <p:cNvGrpSpPr/>
          <p:nvPr/>
        </p:nvGrpSpPr>
        <p:grpSpPr>
          <a:xfrm>
            <a:off x="1331640" y="2060848"/>
            <a:ext cx="7377098" cy="2509223"/>
            <a:chOff x="1403648" y="2132856"/>
            <a:chExt cx="7377098" cy="2509223"/>
          </a:xfrm>
        </p:grpSpPr>
        <p:sp>
          <p:nvSpPr>
            <p:cNvPr id="19" name="TextBox 18"/>
            <p:cNvSpPr txBox="1"/>
            <p:nvPr/>
          </p:nvSpPr>
          <p:spPr>
            <a:xfrm>
              <a:off x="1403648" y="2132856"/>
              <a:ext cx="4301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 needs the leveling tube and a bucket</a:t>
              </a:r>
              <a:endParaRPr lang="en-US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3501008"/>
              <a:ext cx="919264" cy="103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9" descr="C:\Documents and Settings\MWHRecovery\Local Settings\Temporary Internet Files\Content.IE5\LGZDUBEX\MC90020904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3140968"/>
              <a:ext cx="1040394" cy="1501111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12976"/>
            <a:ext cx="16097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Leveling Tube</a:t>
            </a:r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2339752" y="1052736"/>
            <a:ext cx="7289175" cy="750332"/>
            <a:chOff x="1295400" y="990600"/>
            <a:chExt cx="7289175" cy="750332"/>
          </a:xfrm>
        </p:grpSpPr>
        <p:sp>
          <p:nvSpPr>
            <p:cNvPr id="11" name="TextBox 10"/>
            <p:cNvSpPr txBox="1"/>
            <p:nvPr/>
          </p:nvSpPr>
          <p:spPr>
            <a:xfrm>
              <a:off x="1295400" y="990600"/>
              <a:ext cx="6353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man wants to cut the fence posts to the ‘required height’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1371600"/>
              <a:ext cx="728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But they are not on level ground-how will he know where to cut them?</a:t>
              </a:r>
              <a:endParaRPr lang="en-US" dirty="0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0" y="3789040"/>
            <a:ext cx="2262857" cy="1870467"/>
            <a:chOff x="481137" y="3581400"/>
            <a:chExt cx="2262857" cy="1870467"/>
          </a:xfrm>
        </p:grpSpPr>
        <p:sp>
          <p:nvSpPr>
            <p:cNvPr id="7" name="TextBox 6"/>
            <p:cNvSpPr txBox="1"/>
            <p:nvPr/>
          </p:nvSpPr>
          <p:spPr>
            <a:xfrm>
              <a:off x="481137" y="4805536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Put bucket of water on chair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2514600" y="3810000"/>
              <a:ext cx="457994" cy="79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7"/>
          <p:cNvGrpSpPr/>
          <p:nvPr/>
        </p:nvGrpSpPr>
        <p:grpSpPr>
          <a:xfrm>
            <a:off x="2555776" y="3573016"/>
            <a:ext cx="2743200" cy="2980730"/>
            <a:chOff x="2743200" y="3581400"/>
            <a:chExt cx="2743200" cy="2980730"/>
          </a:xfrm>
        </p:grpSpPr>
        <p:sp>
          <p:nvSpPr>
            <p:cNvPr id="13" name="TextBox 12"/>
            <p:cNvSpPr txBox="1"/>
            <p:nvPr/>
          </p:nvSpPr>
          <p:spPr>
            <a:xfrm>
              <a:off x="2971800" y="56388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 on the post where the water level reaches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743200" y="3581400"/>
              <a:ext cx="1905000" cy="0"/>
            </a:xfrm>
            <a:prstGeom prst="line">
              <a:avLst/>
            </a:prstGeom>
            <a:ln w="571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34000" y="5638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on the other posts where the water level reaches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495800" y="3581400"/>
            <a:ext cx="19050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96000" y="3581400"/>
            <a:ext cx="11430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3"/>
          <p:cNvGrpSpPr/>
          <p:nvPr/>
        </p:nvGrpSpPr>
        <p:grpSpPr>
          <a:xfrm>
            <a:off x="2818606" y="2896394"/>
            <a:ext cx="6572250" cy="2813055"/>
            <a:chOff x="2818606" y="2896394"/>
            <a:chExt cx="6572250" cy="2813055"/>
          </a:xfrm>
        </p:grpSpPr>
        <p:sp>
          <p:nvSpPr>
            <p:cNvPr id="39" name="TextBox 38"/>
            <p:cNvSpPr txBox="1"/>
            <p:nvPr/>
          </p:nvSpPr>
          <p:spPr>
            <a:xfrm>
              <a:off x="6876256" y="4509120"/>
              <a:ext cx="2514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Now you can measure the difference between the datum height and required height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>
              <a:off x="2819400" y="3276600"/>
              <a:ext cx="3657600" cy="762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2476103" y="3238897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0"/>
          <p:cNvGrpSpPr/>
          <p:nvPr/>
        </p:nvGrpSpPr>
        <p:grpSpPr>
          <a:xfrm>
            <a:off x="4724400" y="1772816"/>
            <a:ext cx="4419600" cy="1829594"/>
            <a:chOff x="4724400" y="1752600"/>
            <a:chExt cx="4419600" cy="1829594"/>
          </a:xfrm>
        </p:grpSpPr>
        <p:cxnSp>
          <p:nvCxnSpPr>
            <p:cNvPr id="45" name="Straight Arrow Connector 44"/>
            <p:cNvCxnSpPr/>
            <p:nvPr/>
          </p:nvCxnSpPr>
          <p:spPr>
            <a:xfrm rot="5400000">
              <a:off x="4381897" y="3238103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5905897" y="3161903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5669657" y="3123431"/>
              <a:ext cx="686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2050" idx="3"/>
            </p:cNvCxnSpPr>
            <p:nvPr/>
          </p:nvCxnSpPr>
          <p:spPr>
            <a:xfrm flipH="1">
              <a:off x="7349530" y="2895600"/>
              <a:ext cx="880070" cy="2667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20000" y="1752600"/>
              <a:ext cx="15240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Now you can measure this difference on these posts</a:t>
              </a:r>
              <a:endParaRPr lang="en-US" dirty="0"/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3733800" y="2133600"/>
            <a:ext cx="3276600" cy="676275"/>
            <a:chOff x="3733800" y="2133600"/>
            <a:chExt cx="3276600" cy="676275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2206625"/>
              <a:ext cx="60960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2133600"/>
              <a:ext cx="60960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0" y="2133600"/>
              <a:ext cx="609600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657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flipH="1">
            <a:off x="1043608" y="4005064"/>
            <a:ext cx="172819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3688" y="479715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hose on ground so all air escapes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483768" y="4077072"/>
            <a:ext cx="121612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627784" y="3429000"/>
            <a:ext cx="4383360" cy="144016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283968" y="3501008"/>
            <a:ext cx="208012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6821785" y="3123431"/>
            <a:ext cx="686594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085481" y="3195439"/>
            <a:ext cx="686594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691780" y="3068960"/>
            <a:ext cx="512058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580112" y="3501008"/>
            <a:ext cx="208012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285281" y="3123431"/>
            <a:ext cx="686594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Spirit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962400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of air &lt; Density of liquid so the air bubble floats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1752600" y="2819400"/>
            <a:ext cx="2680063" cy="927686"/>
            <a:chOff x="1752600" y="2057400"/>
            <a:chExt cx="2680063" cy="927686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2057400"/>
              <a:ext cx="2095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Density= </a:t>
              </a:r>
              <a:r>
                <a:rPr lang="en-US" u="sng" dirty="0" smtClean="0"/>
                <a:t>mass </a:t>
              </a:r>
              <a:r>
                <a:rPr lang="en-US" dirty="0" smtClean="0"/>
                <a:t>   =</a:t>
              </a:r>
              <a:endParaRPr lang="en-US" u="sng" dirty="0" smtClean="0"/>
            </a:p>
            <a:p>
              <a:r>
                <a:rPr lang="en-US" dirty="0" smtClean="0"/>
                <a:t>	volume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3063" y="2061756"/>
              <a:ext cx="60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Kg</a:t>
              </a:r>
            </a:p>
            <a:p>
              <a:r>
                <a:rPr lang="en-US" dirty="0" smtClean="0"/>
                <a:t>m</a:t>
              </a:r>
              <a:r>
                <a:rPr lang="en-US" baseline="30000" dirty="0" smtClean="0"/>
                <a:t>3</a:t>
              </a:r>
            </a:p>
            <a:p>
              <a:endParaRPr lang="en-US" dirty="0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371600" y="1676400"/>
            <a:ext cx="6248400" cy="1828800"/>
            <a:chOff x="1524000" y="1676400"/>
            <a:chExt cx="6248400" cy="1828800"/>
          </a:xfrm>
        </p:grpSpPr>
        <p:grpSp>
          <p:nvGrpSpPr>
            <p:cNvPr id="8" name="Group 25"/>
            <p:cNvGrpSpPr/>
            <p:nvPr/>
          </p:nvGrpSpPr>
          <p:grpSpPr>
            <a:xfrm>
              <a:off x="1524000" y="1676400"/>
              <a:ext cx="6248400" cy="1828800"/>
              <a:chOff x="1524000" y="1676400"/>
              <a:chExt cx="6248400" cy="1828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24000" y="1676400"/>
                <a:ext cx="1428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Spirit Level</a:t>
                </a:r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91200" y="3048000"/>
                <a:ext cx="1981200" cy="45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6477000" y="3048000"/>
              <a:ext cx="533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10800000" flipV="1">
            <a:off x="6858000" y="2438400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24800" y="1600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is less dense than liquid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22098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the density of the liquid and air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Activity: </a:t>
            </a:r>
            <a:br>
              <a:rPr lang="en-US" dirty="0" smtClean="0"/>
            </a:br>
            <a:r>
              <a:rPr lang="en-US" dirty="0" smtClean="0"/>
              <a:t>Spirit Level/Leveling Tube Practical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the tube with water, ensure that no air gets trapped.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1676400" y="2133600"/>
            <a:ext cx="6896100" cy="3878956"/>
            <a:chOff x="1676400" y="2133600"/>
            <a:chExt cx="6896100" cy="3878956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2133600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 if the windows of the Classroom are level with the leveling tube</a:t>
              </a:r>
            </a:p>
          </p:txBody>
        </p:sp>
        <p:pic>
          <p:nvPicPr>
            <p:cNvPr id="22530" name="Picture 2" descr="http://ts4.mm.bing.net/images/thumbnail.aspx?q=1082302534875&amp;id=a1ca9de7f9c5dd7eedbc5e6b4fa9abbd&amp;url=http%3a%2f%2fesol960.files.wordpress.com%2f2010%2f09%2fnew_window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3276600"/>
              <a:ext cx="3924300" cy="2735956"/>
            </a:xfrm>
            <a:prstGeom prst="rect">
              <a:avLst/>
            </a:prstGeom>
            <a:noFill/>
          </p:spPr>
        </p:pic>
      </p:grp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2886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/>
          <p:nvPr/>
        </p:nvGrpSpPr>
        <p:grpSpPr>
          <a:xfrm>
            <a:off x="4778187" y="4134106"/>
            <a:ext cx="3698575" cy="2722339"/>
            <a:chOff x="4778187" y="4134106"/>
            <a:chExt cx="3698575" cy="2722339"/>
          </a:xfrm>
        </p:grpSpPr>
        <p:sp>
          <p:nvSpPr>
            <p:cNvPr id="9" name="Block Arc 8"/>
            <p:cNvSpPr/>
            <p:nvPr/>
          </p:nvSpPr>
          <p:spPr>
            <a:xfrm rot="10599038">
              <a:off x="4778187" y="4906978"/>
              <a:ext cx="3698575" cy="1949467"/>
            </a:xfrm>
            <a:prstGeom prst="blockArc">
              <a:avLst>
                <a:gd name="adj1" fmla="val 10627024"/>
                <a:gd name="adj2" fmla="val 509231"/>
                <a:gd name="adj3" fmla="val 11946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441721">
              <a:off x="4869626" y="5343234"/>
              <a:ext cx="236480" cy="412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1399038">
              <a:off x="8199446" y="4134106"/>
              <a:ext cx="185213" cy="1581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1676400" y="2819400"/>
            <a:ext cx="5703912" cy="3345904"/>
            <a:chOff x="1676400" y="2819400"/>
            <a:chExt cx="5791200" cy="3584028"/>
          </a:xfrm>
        </p:grpSpPr>
        <p:sp>
          <p:nvSpPr>
            <p:cNvPr id="13" name="TextBox 12"/>
            <p:cNvSpPr txBox="1"/>
            <p:nvPr/>
          </p:nvSpPr>
          <p:spPr>
            <a:xfrm>
              <a:off x="1676400" y="2819400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 the spirit level to make a level surface on the tripod</a:t>
              </a:r>
            </a:p>
          </p:txBody>
        </p:sp>
        <p:pic>
          <p:nvPicPr>
            <p:cNvPr id="14" name="Picture 7" descr="http://ts1.mm.bing.net/images/thumbnail.aspx?q=988122590468&amp;id=20f9d943e0bfa6f758387f2a98174c71&amp;url=http%3a%2f%2fimages1.opticsplanet.com%2f640-640%2fopplanet-meade-telescope-tripod-070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4724400"/>
              <a:ext cx="1298448" cy="1679028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W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Bamboo preservation</Template>
  <TotalTime>58</TotalTime>
  <Words>456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LWD</vt:lpstr>
      <vt:lpstr>Ways of ensuring something is level</vt:lpstr>
      <vt:lpstr>Leveling Tube</vt:lpstr>
      <vt:lpstr>Leveling Tube</vt:lpstr>
      <vt:lpstr>Leveling Tube</vt:lpstr>
      <vt:lpstr>Leveling Tube</vt:lpstr>
      <vt:lpstr>Leveling Tube</vt:lpstr>
      <vt:lpstr>Leveling Tube</vt:lpstr>
      <vt:lpstr>Spirit Level</vt:lpstr>
      <vt:lpstr>Activity:  Spirit Level/Leveling Tube Practical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ensuring something is level</dc:title>
  <dc:creator>Emma</dc:creator>
  <cp:lastModifiedBy>Mandar</cp:lastModifiedBy>
  <cp:revision>8</cp:revision>
  <dcterms:created xsi:type="dcterms:W3CDTF">2012-09-14T08:56:55Z</dcterms:created>
  <dcterms:modified xsi:type="dcterms:W3CDTF">2014-10-10T11:14:13Z</dcterms:modified>
</cp:coreProperties>
</file>