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8" r:id="rId3"/>
    <p:sldId id="259" r:id="rId4"/>
    <p:sldId id="277" r:id="rId5"/>
    <p:sldId id="278" r:id="rId6"/>
    <p:sldId id="279" r:id="rId7"/>
    <p:sldId id="28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3181-3B46-4ED9-B9EA-F63A78E59C8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DF9D-5E8C-4F6B-9705-D9D097F0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1FB0-5EF3-4A9D-87C9-42452B98DDD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6855-C51F-4A0D-BF8F-EF24918E0FA7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CB2-506F-4BF0-8E1B-3840D62251E9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7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AE15A401-63E2-404F-895A-65872E1B4201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7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FAF2-15E3-43F2-B1E1-C5784D61896E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0CC3-286D-40EA-814F-32E4598CFF4E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10BA-2604-43F3-B00A-434440E935DE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CCE8-70F0-414E-A0D4-AA7C2C3D2964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6EAF-FD3A-4694-9E36-D30262D72653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54E-28D3-4AD5-B456-A9AD1ACDE59E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6641-70B6-4937-B0C8-EFAE3768F6D6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2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FE7-7503-4BAE-95BD-2A5A8DCA8CEC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2C5E97-EE00-4083-BA64-2541CEBD30FD}" type="datetime1">
              <a:rPr lang="en-US" smtClean="0">
                <a:solidFill>
                  <a:srgbClr val="696464"/>
                </a:solidFill>
              </a:rPr>
              <a:pPr/>
              <a:t>4/25/2018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Board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या भागामध्ये आपण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Board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म्हणजे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काय ते शिकणार आहोत 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</a:t>
            </a:r>
            <a:r>
              <a:rPr lang="mr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बोर्ड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92760" y="1905000"/>
            <a:ext cx="8382000" cy="379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660" y="1954421"/>
            <a:ext cx="7543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r>
              <a:rPr lang="en-IN" sz="2000" dirty="0" smtClean="0">
                <a:solidFill>
                  <a:prstClr val="black"/>
                </a:solidFill>
                <a:latin typeface="Rockwell"/>
              </a:rPr>
              <a:t>A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rduino बोर्ड हा एक Microcontroller आहे.</a:t>
            </a:r>
            <a:endParaRPr lang="en-US" sz="2000" dirty="0">
              <a:solidFill>
                <a:prstClr val="black"/>
              </a:solidFill>
              <a:latin typeface="Rockwell"/>
            </a:endParaRP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Rockwell"/>
            </a:endParaRP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Microcontroller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 मध्ये</a:t>
            </a:r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Rockwell"/>
              </a:rPr>
              <a:t>microprocessor with memory, RAM 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आणि</a:t>
            </a:r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Rockwell"/>
              </a:rPr>
              <a:t>some other peripheral 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असतात.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prstClr val="black"/>
                </a:solidFill>
                <a:latin typeface="Rockwell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Rockwell"/>
              </a:rPr>
              <a:t>Arduino Uno 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हा एक</a:t>
            </a:r>
            <a:r>
              <a:rPr lang="en-GB" sz="2000" dirty="0" smtClean="0">
                <a:solidFill>
                  <a:prstClr val="black"/>
                </a:solidFill>
                <a:latin typeface="Rockwell"/>
              </a:rPr>
              <a:t>  </a:t>
            </a:r>
            <a:r>
              <a:rPr lang="en-GB" sz="2000" dirty="0">
                <a:solidFill>
                  <a:prstClr val="black"/>
                </a:solidFill>
                <a:latin typeface="Rockwell"/>
              </a:rPr>
              <a:t>microcontroller board based on the ATmega328 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 आहे</a:t>
            </a:r>
            <a:r>
              <a:rPr lang="en-GB" sz="2000" dirty="0" smtClean="0">
                <a:solidFill>
                  <a:prstClr val="black"/>
                </a:solidFill>
                <a:latin typeface="Rockwell"/>
              </a:rPr>
              <a:t>. </a:t>
            </a:r>
            <a:endParaRPr lang="en-US" sz="200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9162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39"/>
            <a:ext cx="8534400" cy="1609344"/>
          </a:xfrm>
        </p:spPr>
        <p:txBody>
          <a:bodyPr>
            <a:normAutofit/>
          </a:bodyPr>
          <a:lstStyle/>
          <a:p>
            <a:r>
              <a:rPr lang="en-I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mr-I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rduino चे प्रकार:-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91" y="4521538"/>
            <a:ext cx="2314575" cy="15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53" y="4118776"/>
            <a:ext cx="1714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44" y="2770188"/>
            <a:ext cx="2171700" cy="20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1.gstatic.com/images?q=tbn:ANd9GcTX738sOefLcdYQe0qGix1GRW1P0RdgSsd6pa-JinGygya8UgGe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04" y="2029279"/>
            <a:ext cx="196453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56" y="2143125"/>
            <a:ext cx="1807369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7482" y="5739523"/>
            <a:ext cx="154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Mega 2560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10" y="3903408"/>
            <a:ext cx="154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LilyPad</a:t>
            </a:r>
          </a:p>
          <a:p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7881" y="4817948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</a:t>
            </a:r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Uno</a:t>
            </a:r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4266" y="4055200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DIY Arduino</a:t>
            </a:r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ctr"/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520" y="1731283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Nano </a:t>
            </a:r>
            <a:r>
              <a:rPr lang="en-US" b="1" dirty="0" err="1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</a:t>
            </a:r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 smtClean="0"/>
              <a:t>A</a:t>
            </a:r>
            <a:r>
              <a:rPr lang="mr-IN" sz="4800" dirty="0" smtClean="0"/>
              <a:t>rduino विषयी माहिती:-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mr-IN" dirty="0" smtClean="0"/>
              <a:t>बोर्ड मध्ये काय असते?</a:t>
            </a:r>
            <a:endParaRPr lang="en-US" dirty="0"/>
          </a:p>
          <a:p>
            <a:pPr lvl="1">
              <a:defRPr/>
            </a:pPr>
            <a:r>
              <a:rPr lang="en-US" dirty="0"/>
              <a:t>14 Digital In/Out pins (6 can be used as PWM)</a:t>
            </a:r>
          </a:p>
          <a:p>
            <a:pPr lvl="1">
              <a:defRPr/>
            </a:pPr>
            <a:r>
              <a:rPr lang="en-US" dirty="0"/>
              <a:t>6 Analog Inputs</a:t>
            </a:r>
          </a:p>
          <a:p>
            <a:pPr lvl="1">
              <a:defRPr/>
            </a:pPr>
            <a:r>
              <a:rPr lang="en-US" dirty="0"/>
              <a:t>A USB Connection</a:t>
            </a:r>
          </a:p>
          <a:p>
            <a:pPr lvl="1">
              <a:defRPr/>
            </a:pPr>
            <a:r>
              <a:rPr lang="en-US" dirty="0"/>
              <a:t>A Power Jack</a:t>
            </a:r>
          </a:p>
          <a:p>
            <a:pPr lvl="1">
              <a:defRPr/>
            </a:pPr>
            <a:r>
              <a:rPr lang="en-US" dirty="0"/>
              <a:t>Reset Button</a:t>
            </a:r>
          </a:p>
          <a:p>
            <a:pPr lvl="1">
              <a:defRPr/>
            </a:pPr>
            <a:r>
              <a:rPr lang="en-US" dirty="0"/>
              <a:t>On-board LED</a:t>
            </a:r>
          </a:p>
          <a:p>
            <a:pPr lvl="1">
              <a:defRPr/>
            </a:pPr>
            <a:r>
              <a:rPr lang="en-US" dirty="0"/>
              <a:t>SCL/SDA pins (Serial Clock/ Serial Data pins)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9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3270"/>
            <a:ext cx="7543800" cy="1118330"/>
          </a:xfrm>
        </p:spPr>
        <p:txBody>
          <a:bodyPr/>
          <a:lstStyle/>
          <a:p>
            <a:r>
              <a:rPr lang="en-IN" dirty="0" smtClean="0"/>
              <a:t>A</a:t>
            </a:r>
            <a:r>
              <a:rPr lang="mr-IN" dirty="0" smtClean="0"/>
              <a:t>rduino आकृती:-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5" descr="https://dlnmh9ip6v2uc.cloudfront.net/images/products/1/1/0/2/1/11021-0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704975"/>
            <a:ext cx="41148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Brace 6"/>
          <p:cNvSpPr>
            <a:spLocks/>
          </p:cNvSpPr>
          <p:nvPr/>
        </p:nvSpPr>
        <p:spPr bwMode="auto">
          <a:xfrm>
            <a:off x="3188494" y="3733800"/>
            <a:ext cx="280988" cy="622300"/>
          </a:xfrm>
          <a:prstGeom prst="leftBrace">
            <a:avLst>
              <a:gd name="adj1" fmla="val 33653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816894" y="37338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POWER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5V / 3.3V / GND</a:t>
            </a:r>
          </a:p>
        </p:txBody>
      </p:sp>
      <p:sp>
        <p:nvSpPr>
          <p:cNvPr id="9" name="Left Brace 1"/>
          <p:cNvSpPr>
            <a:spLocks/>
          </p:cNvSpPr>
          <p:nvPr/>
        </p:nvSpPr>
        <p:spPr bwMode="auto">
          <a:xfrm>
            <a:off x="3215700" y="4419600"/>
            <a:ext cx="280988" cy="657860"/>
          </a:xfrm>
          <a:prstGeom prst="leftBrace">
            <a:avLst>
              <a:gd name="adj1" fmla="val 30019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842263" y="4500429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Analog INPUTS</a:t>
            </a:r>
          </a:p>
        </p:txBody>
      </p:sp>
      <p:sp>
        <p:nvSpPr>
          <p:cNvPr id="11" name="Left Brace 9"/>
          <p:cNvSpPr>
            <a:spLocks/>
          </p:cNvSpPr>
          <p:nvPr/>
        </p:nvSpPr>
        <p:spPr bwMode="auto">
          <a:xfrm rot="16200000" flipH="1">
            <a:off x="3767931" y="1642269"/>
            <a:ext cx="280987" cy="501650"/>
          </a:xfrm>
          <a:prstGeom prst="leftBrace">
            <a:avLst>
              <a:gd name="adj1" fmla="val 8331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124200" y="13525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PWR IN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Left Brace 12"/>
          <p:cNvSpPr>
            <a:spLocks/>
          </p:cNvSpPr>
          <p:nvPr/>
        </p:nvSpPr>
        <p:spPr bwMode="auto">
          <a:xfrm rot="16200000" flipH="1">
            <a:off x="5291931" y="1501775"/>
            <a:ext cx="280987" cy="501650"/>
          </a:xfrm>
          <a:prstGeom prst="leftBrace">
            <a:avLst>
              <a:gd name="adj1" fmla="val 8331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419600" y="924401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USB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(to Computer)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658878" y="1901349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RESET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056898" y="2069148"/>
            <a:ext cx="596900" cy="4095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Left Brace 18"/>
          <p:cNvSpPr>
            <a:spLocks/>
          </p:cNvSpPr>
          <p:nvPr/>
        </p:nvSpPr>
        <p:spPr bwMode="auto">
          <a:xfrm flipH="1">
            <a:off x="6146384" y="3043876"/>
            <a:ext cx="280988" cy="138112"/>
          </a:xfrm>
          <a:prstGeom prst="leftBrace">
            <a:avLst>
              <a:gd name="adj1" fmla="val 11036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68378" y="2820832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SCL\SDA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(I2C Bus)</a:t>
            </a:r>
          </a:p>
        </p:txBody>
      </p:sp>
      <p:sp>
        <p:nvSpPr>
          <p:cNvPr id="21" name="Left Brace 7"/>
          <p:cNvSpPr>
            <a:spLocks/>
          </p:cNvSpPr>
          <p:nvPr/>
        </p:nvSpPr>
        <p:spPr bwMode="auto">
          <a:xfrm flipH="1">
            <a:off x="6146384" y="3379633"/>
            <a:ext cx="280988" cy="1697827"/>
          </a:xfrm>
          <a:prstGeom prst="leftBrace">
            <a:avLst>
              <a:gd name="adj1" fmla="val 8322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6618238" y="3912873"/>
            <a:ext cx="1828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Digital I\O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PWM(3, 5, 6, 9, 10, 11)</a:t>
            </a:r>
          </a:p>
        </p:txBody>
      </p:sp>
    </p:spTree>
    <p:extLst>
      <p:ext uri="{BB962C8B-B14F-4D97-AF65-F5344CB8AC3E}">
        <p14:creationId xmlns:p14="http://schemas.microsoft.com/office/powerpoint/2010/main" val="342465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mr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धन्यवाद 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174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Wood Type</vt:lpstr>
      <vt:lpstr>Arduino Board </vt:lpstr>
      <vt:lpstr>या भागामध्ये आपण Arduino Board म्हणजे काय ते शिकणार आहोत ?</vt:lpstr>
      <vt:lpstr>Arduino बोर्ड</vt:lpstr>
      <vt:lpstr>Arduino चे प्रकार:-</vt:lpstr>
      <vt:lpstr>Arduino विषयी माहिती:-</vt:lpstr>
      <vt:lpstr>Arduino आकृती:-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38</cp:revision>
  <dcterms:created xsi:type="dcterms:W3CDTF">2017-11-20T08:31:11Z</dcterms:created>
  <dcterms:modified xsi:type="dcterms:W3CDTF">2018-04-25T10:30:19Z</dcterms:modified>
</cp:coreProperties>
</file>